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63" r:id="rId30"/>
    <p:sldId id="264" r:id="rId31"/>
    <p:sldId id="265" r:id="rId32"/>
    <p:sldId id="266" r:id="rId33"/>
    <p:sldId id="26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8F8ECD-B293-4930-AB50-03ED7B280C33}" v="1" dt="2024-12-09T18:33:52.6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0"/>
    <p:restoredTop sz="94600"/>
  </p:normalViewPr>
  <p:slideViewPr>
    <p:cSldViewPr showGuides="1">
      <p:cViewPr varScale="1">
        <p:scale>
          <a:sx n="104" d="100"/>
          <a:sy n="104" d="100"/>
        </p:scale>
        <p:origin x="182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蕭兆翔" userId="c09afb0b-60c9-45d8-81f2-4d7aa859f4bf" providerId="ADAL" clId="{838F8ECD-B293-4930-AB50-03ED7B280C33}"/>
    <pc:docChg chg="modSld">
      <pc:chgData name="蕭兆翔" userId="c09afb0b-60c9-45d8-81f2-4d7aa859f4bf" providerId="ADAL" clId="{838F8ECD-B293-4930-AB50-03ED7B280C33}" dt="2024-12-09T18:33:52.690" v="0" actId="1036"/>
      <pc:docMkLst>
        <pc:docMk/>
      </pc:docMkLst>
      <pc:sldChg chg="modSp">
        <pc:chgData name="蕭兆翔" userId="c09afb0b-60c9-45d8-81f2-4d7aa859f4bf" providerId="ADAL" clId="{838F8ECD-B293-4930-AB50-03ED7B280C33}" dt="2024-12-09T18:33:52.690" v="0" actId="1036"/>
        <pc:sldMkLst>
          <pc:docMk/>
          <pc:sldMk cId="122061327" sldId="275"/>
        </pc:sldMkLst>
        <pc:picChg chg="mod">
          <ac:chgData name="蕭兆翔" userId="c09afb0b-60c9-45d8-81f2-4d7aa859f4bf" providerId="ADAL" clId="{838F8ECD-B293-4930-AB50-03ED7B280C33}" dt="2024-12-09T18:33:52.690" v="0" actId="1036"/>
          <ac:picMkLst>
            <pc:docMk/>
            <pc:sldMk cId="122061327" sldId="275"/>
            <ac:picMk id="15362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572C190-D250-49E8-91FD-A70CD936492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555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3607325-7A58-43C3-B13F-B3BB52304E8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05127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641B4B-159C-49D1-A29B-F8B3B7308B26}" type="slidenum">
              <a:rPr lang="zh-CN" altLang="en-US"/>
              <a:pPr/>
              <a:t>1</a:t>
            </a:fld>
            <a:endParaRPr lang="en-US" altLang="zh-CN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07325-7A58-43C3-B13F-B3BB52304E89}" type="slidenum">
              <a:rPr lang="zh-CN" altLang="en-US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5651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zh-CN" altLang="en-US" noProof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048000"/>
            <a:ext cx="6400800" cy="6858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TW" altLang="en-US" noProof="0"/>
              <a:t>按一下以編輯母片副標題樣式</a:t>
            </a:r>
            <a:endParaRPr lang="zh-CN" altLang="en-US" noProof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 sz="1200"/>
            </a:lvl1pPr>
          </a:lstStyle>
          <a:p>
            <a:fld id="{833E89AC-0D2B-44B1-9B73-B5EEC028089F}" type="slidenum">
              <a:rPr lang="zh-CN" altLang="en-US"/>
              <a:pPr/>
              <a:t>‹#›</a:t>
            </a:fld>
            <a:endParaRPr lang="en-US" altLang="zh-CN"/>
          </a:p>
        </p:txBody>
      </p:sp>
      <p:pic>
        <p:nvPicPr>
          <p:cNvPr id="7" name="Picture 2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6" y="-27384"/>
            <a:ext cx="9029700" cy="3487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185025" y="6497638"/>
            <a:ext cx="1958975" cy="360362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9" name="Picture 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1770249"/>
            <a:ext cx="4230687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2ECEBD-68E8-4013-941C-34B320656DA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6092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2CC573-EDAD-4C64-91B5-0EEEF4E6D10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2444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F2F92C-DA76-4629-AAF8-78F4E203E60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2351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4A7580-6B51-40FB-98C3-9FB198EFB87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80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C178B0-33FB-4C1C-B862-F8CC7E6E28B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9401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E58673-9C9B-474E-9255-410F8DCC917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485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575BA5-49A1-49E4-AB20-D6C01F8F40A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288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CB7789-BC6A-4A14-B9F6-A071E2B2F7C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530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D477E8-52A6-4C41-9129-8170BA4217F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7525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C69129-7669-4939-80A9-E4D824CA3B4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0253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rebuchet MS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rebuchet MS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rebuchet MS" pitchFamily="34" charset="0"/>
              </a:defRPr>
            </a:lvl1pPr>
          </a:lstStyle>
          <a:p>
            <a:fld id="{421CEB6C-B4A8-4EF6-92C9-1BFB35C4F779}" type="slidenum">
              <a:rPr lang="zh-CN" altLang="en-US"/>
              <a:pPr/>
              <a:t>‹#›</a:t>
            </a:fld>
            <a:endParaRPr lang="en-US" altLang="zh-CN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43" y="0"/>
            <a:ext cx="98742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395537" y="0"/>
            <a:ext cx="584646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185025" y="6497638"/>
            <a:ext cx="1958975" cy="360362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宋体" pitchFamily="2" charset="-122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宋体" pitchFamily="2" charset="-122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宋体" pitchFamily="2" charset="-122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宋体" pitchFamily="2" charset="-122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宋体" pitchFamily="2" charset="-122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宋体" pitchFamily="2" charset="-122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宋体" pitchFamily="2" charset="-122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宋体" pitchFamily="2" charset="-122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623462"/>
            <a:ext cx="4368534" cy="19435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708920"/>
            <a:ext cx="6821140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61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8720"/>
            <a:ext cx="7273505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61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746235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61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6499"/>
            <a:ext cx="7300539" cy="317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61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01" y="2708920"/>
            <a:ext cx="7498115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61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60000" y="260648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9.3 </a:t>
            </a:r>
            <a:r>
              <a:rPr lang="zh-TW" altLang="en-US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斷開和閉合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26" y="1916831"/>
            <a:ext cx="7480606" cy="324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61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40768"/>
            <a:ext cx="6857086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61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60" y="1772816"/>
            <a:ext cx="7258348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61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66" y="1050302"/>
            <a:ext cx="7369849" cy="4610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61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36912"/>
            <a:ext cx="7639562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61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60000" y="2606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9.1 </a:t>
            </a:r>
            <a:r>
              <a:rPr lang="zh-TW" altLang="en-US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預備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58" y="1772816"/>
            <a:ext cx="7326858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2488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32656"/>
            <a:ext cx="6113019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61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7643699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61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80728"/>
            <a:ext cx="6880452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61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48880"/>
            <a:ext cx="7488832" cy="2121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61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60000" y="260648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9.4 </a:t>
            </a:r>
            <a:r>
              <a:rPr lang="zh-TW" altLang="en-US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交離轉換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70" y="2924944"/>
            <a:ext cx="7676054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61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32655"/>
            <a:ext cx="6617187" cy="6048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61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28800"/>
            <a:ext cx="7272808" cy="4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80928"/>
            <a:ext cx="7387418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61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13" y="1340768"/>
            <a:ext cx="7584219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61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60000" y="241484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9.5 </a:t>
            </a:r>
            <a:r>
              <a:rPr lang="zh-TW" altLang="en-US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一些基本的形態學演算法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7844600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869160"/>
            <a:ext cx="6912768" cy="47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61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76" y="1124744"/>
            <a:ext cx="7175420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5561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86" y="2204864"/>
            <a:ext cx="7147114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1184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20688"/>
            <a:ext cx="7387514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464" y="1268760"/>
            <a:ext cx="6380456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5561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764704"/>
            <a:ext cx="6912768" cy="5241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5561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836712"/>
            <a:ext cx="7326502" cy="444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2816"/>
            <a:ext cx="7206013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5561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68760"/>
            <a:ext cx="7151022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5561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32" y="764704"/>
            <a:ext cx="7296509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685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304" y="2276872"/>
            <a:ext cx="7061104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685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876" y="404664"/>
            <a:ext cx="6606492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685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772816"/>
            <a:ext cx="3504472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685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7128792" cy="2752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685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46" y="2708920"/>
            <a:ext cx="693063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685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7344816" cy="1689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5561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655597"/>
            <a:ext cx="7056784" cy="5293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685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88840"/>
            <a:ext cx="6326739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685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096" y="1196752"/>
            <a:ext cx="6651264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685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764704"/>
            <a:ext cx="6696744" cy="523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685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847" y="1268760"/>
            <a:ext cx="6955553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685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41" y="548680"/>
            <a:ext cx="7348183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2862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411" y="908720"/>
            <a:ext cx="680797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2862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2" y="1303639"/>
            <a:ext cx="6984776" cy="4250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28627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60000" y="260648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9.6 </a:t>
            </a:r>
            <a:r>
              <a:rPr lang="zh-TW" altLang="en-US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形態學上的重建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1772816"/>
            <a:ext cx="6866622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28627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7306924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2862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8" y="2204864"/>
            <a:ext cx="7777014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55611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132856"/>
            <a:ext cx="7200911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9456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25" y="2708920"/>
            <a:ext cx="6677551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9456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1772816"/>
            <a:ext cx="7164437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945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7344816" cy="534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57" y="2276872"/>
            <a:ext cx="6997235" cy="34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9456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2672916"/>
            <a:ext cx="6333847" cy="1548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945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420888"/>
            <a:ext cx="7848873" cy="1599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9456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5" y="2060848"/>
            <a:ext cx="7656190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9456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51" y="1124744"/>
            <a:ext cx="7054949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89040"/>
            <a:ext cx="6480720" cy="167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9456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60000" y="260648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9.7 </a:t>
            </a:r>
            <a:r>
              <a:rPr lang="zh-TW" altLang="en-US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二值影像之形態學運算總整理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64904"/>
            <a:ext cx="8141493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9456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32656"/>
            <a:ext cx="5785845" cy="6210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5339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0000" y="260648"/>
            <a:ext cx="2518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9.2 </a:t>
            </a:r>
            <a:r>
              <a:rPr lang="zh-TW" altLang="en-US" sz="28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侵蝕和膨脹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60848"/>
            <a:ext cx="7531274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5561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12" y="188640"/>
            <a:ext cx="5057768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5339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65" y="1268760"/>
            <a:ext cx="7601267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5561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24744"/>
            <a:ext cx="7220738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61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12776"/>
            <a:ext cx="7131894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61327"/>
      </p:ext>
    </p:extLst>
  </p:cSld>
  <p:clrMapOvr>
    <a:masterClrMapping/>
  </p:clrMapOvr>
</p:sld>
</file>

<file path=ppt/theme/theme1.xml><?xml version="1.0" encoding="utf-8"?>
<a:theme xmlns:a="http://schemas.openxmlformats.org/drawingml/2006/main" name="019">
  <a:themeElements>
    <a:clrScheme name="文件繁多型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文件繁多型设计模板">
      <a:majorFont>
        <a:latin typeface="宋体"/>
        <a:ea typeface="宋体"/>
        <a:cs typeface=""/>
      </a:majorFont>
      <a:minorFont>
        <a:latin typeface="宋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800" b="1" dirty="0">
            <a:latin typeface="Times New Roman" pitchFamily="18" charset="0"/>
            <a:ea typeface="標楷體" pitchFamily="65" charset="-120"/>
            <a:cs typeface="Times New Roman" pitchFamily="18" charset="0"/>
          </a:defRPr>
        </a:defPPr>
      </a:lstStyle>
    </a:txDef>
  </a:objectDefaults>
  <a:extraClrSchemeLst>
    <a:extraClrScheme>
      <a:clrScheme name="文件繁多型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文件繁多型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文件繁多型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文件繁多型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文件繁多型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文件繁多型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文件繁多型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文件繁多型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文件繁多型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文件繁多型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文件繁多型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文件繁多型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019</Template>
  <TotalTime>1007</TotalTime>
  <Words>36</Words>
  <Application>Microsoft Office PowerPoint</Application>
  <PresentationFormat>如螢幕大小 (4:3)</PresentationFormat>
  <Paragraphs>9</Paragraphs>
  <Slides>60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65" baseType="lpstr">
      <vt:lpstr>宋体</vt:lpstr>
      <vt:lpstr>Arial</vt:lpstr>
      <vt:lpstr>Times New Roman</vt:lpstr>
      <vt:lpstr>Trebuchet MS</vt:lpstr>
      <vt:lpstr>019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Owner</dc:creator>
  <cp:lastModifiedBy>蕭兆翔</cp:lastModifiedBy>
  <cp:revision>85</cp:revision>
  <dcterms:created xsi:type="dcterms:W3CDTF">2019-08-12T01:32:09Z</dcterms:created>
  <dcterms:modified xsi:type="dcterms:W3CDTF">2024-12-09T18:34:01Z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TC011594412052</vt:lpwstr>
  </property>
</Properties>
</file>